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7" r:id="rId2"/>
    <p:sldId id="256" r:id="rId3"/>
    <p:sldId id="257" r:id="rId4"/>
    <p:sldId id="259" r:id="rId5"/>
    <p:sldId id="275" r:id="rId6"/>
    <p:sldId id="276" r:id="rId7"/>
    <p:sldId id="274" r:id="rId8"/>
    <p:sldId id="286" r:id="rId9"/>
    <p:sldId id="258" r:id="rId10"/>
    <p:sldId id="277" r:id="rId11"/>
    <p:sldId id="278" r:id="rId12"/>
    <p:sldId id="279" r:id="rId13"/>
    <p:sldId id="280" r:id="rId14"/>
    <p:sldId id="281" r:id="rId15"/>
    <p:sldId id="282" r:id="rId16"/>
    <p:sldId id="284" r:id="rId17"/>
    <p:sldId id="285" r:id="rId18"/>
    <p:sldId id="283" r:id="rId19"/>
  </p:sldIdLst>
  <p:sldSz cx="18288000" cy="10287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E1D"/>
    <a:srgbClr val="EAEEF4"/>
    <a:srgbClr val="F8AB2B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89" autoAdjust="0"/>
  </p:normalViewPr>
  <p:slideViewPr>
    <p:cSldViewPr>
      <p:cViewPr varScale="1">
        <p:scale>
          <a:sx n="47" d="100"/>
          <a:sy n="47" d="100"/>
        </p:scale>
        <p:origin x="6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FE98-1229-7A4F-B448-A8F71A8E3987}" type="datetimeFigureOut">
              <a:rPr lang="x-none" smtClean="0"/>
              <a:t>1/25/2024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63F88-FF93-4C48-A30C-08B38CFB44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8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3F88-FF93-4C48-A30C-08B38CFB44D5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12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26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41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emf"/><Relationship Id="rId17" Type="http://schemas.openxmlformats.org/officeDocument/2006/relationships/image" Target="../media/image40.wmf"/><Relationship Id="rId2" Type="http://schemas.openxmlformats.org/officeDocument/2006/relationships/control" Target="../activeX/activeX1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6.svg"/><Relationship Id="rId5" Type="http://schemas.openxmlformats.org/officeDocument/2006/relationships/control" Target="../activeX/activeX4.xml"/><Relationship Id="rId15" Type="http://schemas.openxmlformats.org/officeDocument/2006/relationships/image" Target="../media/image38.wmf"/><Relationship Id="rId10" Type="http://schemas.openxmlformats.org/officeDocument/2006/relationships/image" Target="../media/image31.png"/><Relationship Id="rId4" Type="http://schemas.openxmlformats.org/officeDocument/2006/relationships/control" Target="../activeX/activeX3.xml"/><Relationship Id="rId9" Type="http://schemas.openxmlformats.org/officeDocument/2006/relationships/image" Target="../media/image24.svg"/><Relationship Id="rId1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45.em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14.em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26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4985484" y="114300"/>
            <a:ext cx="8088432" cy="133882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100" b="1" dirty="0">
                <a:ln/>
                <a:solidFill>
                  <a:schemeClr val="accent4"/>
                </a:solidFill>
              </a:rPr>
              <a:t>NỘI QUY LỚP HỌC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438276"/>
            <a:ext cx="377666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88283"/>
            <a:ext cx="411956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00188"/>
            <a:ext cx="411956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0" y="1469233"/>
            <a:ext cx="42291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70" y="5817395"/>
            <a:ext cx="4119563" cy="43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33" y="5779295"/>
            <a:ext cx="3995738" cy="43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70" y="5760245"/>
            <a:ext cx="4229100" cy="43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5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7D0C691-53AC-1046-A36E-6C5D27404C72}"/>
              </a:ext>
            </a:extLst>
          </p:cNvPr>
          <p:cNvSpPr txBox="1"/>
          <p:nvPr/>
        </p:nvSpPr>
        <p:spPr>
          <a:xfrm>
            <a:off x="2573889" y="3748934"/>
            <a:ext cx="1325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i="1" dirty="0">
                <a:latin typeface="Cambria" panose="02040503050406030204" pitchFamily="18" charset="0"/>
              </a:rPr>
              <a:t>Không thực hiện phép tính, em hãy cho biết giá trị của mỗi biểu thức sau:</a:t>
            </a:r>
          </a:p>
          <a:p>
            <a:endParaRPr lang="x-none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2909EAD-CC19-9049-9D0F-A3FF1A9F636C}"/>
              </a:ext>
            </a:extLst>
          </p:cNvPr>
          <p:cNvSpPr txBox="1"/>
          <p:nvPr/>
        </p:nvSpPr>
        <p:spPr>
          <a:xfrm>
            <a:off x="2546010" y="5607161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C553278-7A46-1B4D-B0CA-46F4585D8288}"/>
              </a:ext>
            </a:extLst>
          </p:cNvPr>
          <p:cNvSpPr txBox="1"/>
          <p:nvPr/>
        </p:nvSpPr>
        <p:spPr>
          <a:xfrm>
            <a:off x="8401033" y="5580520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F5FF998-5C6E-3342-A01D-2D0C1E5127FB}"/>
              </a:ext>
            </a:extLst>
          </p:cNvPr>
          <p:cNvSpPr txBox="1"/>
          <p:nvPr/>
        </p:nvSpPr>
        <p:spPr>
          <a:xfrm>
            <a:off x="2573889" y="6926662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5185C2E-F92C-3943-A750-E04FDB90B18E}"/>
              </a:ext>
            </a:extLst>
          </p:cNvPr>
          <p:cNvSpPr txBox="1"/>
          <p:nvPr/>
        </p:nvSpPr>
        <p:spPr>
          <a:xfrm>
            <a:off x="8476499" y="6904523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9 x 68 130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41915A-565E-C542-9EB1-5D89085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2909EAD-CC19-9049-9D0F-A3FF1A9F636C}"/>
              </a:ext>
            </a:extLst>
          </p:cNvPr>
          <p:cNvSpPr txBox="1"/>
          <p:nvPr/>
        </p:nvSpPr>
        <p:spPr>
          <a:xfrm>
            <a:off x="2572027" y="364225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C553278-7A46-1B4D-B0CA-46F4585D8288}"/>
              </a:ext>
            </a:extLst>
          </p:cNvPr>
          <p:cNvSpPr txBox="1"/>
          <p:nvPr/>
        </p:nvSpPr>
        <p:spPr>
          <a:xfrm>
            <a:off x="2572026" y="471478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F5FF998-5C6E-3342-A01D-2D0C1E5127FB}"/>
              </a:ext>
            </a:extLst>
          </p:cNvPr>
          <p:cNvSpPr txBox="1"/>
          <p:nvPr/>
        </p:nvSpPr>
        <p:spPr>
          <a:xfrm>
            <a:off x="2572026" y="5782203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5185C2E-F92C-3943-A750-E04FDB90B18E}"/>
              </a:ext>
            </a:extLst>
          </p:cNvPr>
          <p:cNvSpPr txBox="1"/>
          <p:nvPr/>
        </p:nvSpPr>
        <p:spPr>
          <a:xfrm>
            <a:off x="2572025" y="756374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9 x 68 130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3BD3BF-8A64-164B-9D45-61AE4D62E4B0}"/>
              </a:ext>
            </a:extLst>
          </p:cNvPr>
          <p:cNvSpPr txBox="1"/>
          <p:nvPr/>
        </p:nvSpPr>
        <p:spPr>
          <a:xfrm>
            <a:off x="6085682" y="3619894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9 x 68 130 = 613 170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F13BBB-B41D-4742-82F6-33141782C882}"/>
              </a:ext>
            </a:extLst>
          </p:cNvPr>
          <p:cNvSpPr txBox="1"/>
          <p:nvPr/>
        </p:nvSpPr>
        <p:spPr>
          <a:xfrm>
            <a:off x="6324447" y="4671125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613 170 x 5 = 3 065 850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9FE89A-024E-134A-9C75-1487BEF47ADA}"/>
              </a:ext>
            </a:extLst>
          </p:cNvPr>
          <p:cNvSpPr txBox="1"/>
          <p:nvPr/>
        </p:nvSpPr>
        <p:spPr>
          <a:xfrm>
            <a:off x="6963035" y="5786458"/>
            <a:ext cx="107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(9 x 68 130) x 5 = 613 170 x 5 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= 3 065 850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xmlns="" id="{16602273-55F9-DC41-9F33-8FB6B688DB13}"/>
              </a:ext>
            </a:extLst>
          </p:cNvPr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7D33EE-88F2-FC4D-B458-EC9F871CDEC3}"/>
              </a:ext>
            </a:extLst>
          </p:cNvPr>
          <p:cNvSpPr txBox="1"/>
          <p:nvPr/>
        </p:nvSpPr>
        <p:spPr>
          <a:xfrm>
            <a:off x="6963035" y="7590963"/>
            <a:ext cx="976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5 x (9 x 68 130) = 613 170 x 5 = 3 065 850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A24772F-CDF8-D948-88A2-B4F1F071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748903" y="-568962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9921" y="-297601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62891"/>
              </p:ext>
            </p:extLst>
          </p:nvPr>
        </p:nvGraphicFramePr>
        <p:xfrm>
          <a:off x="2275715" y="3102404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xmlns="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050454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A1055B3-1D0C-004F-8824-B40FCD49728A}"/>
              </a:ext>
            </a:extLst>
          </p:cNvPr>
          <p:cNvSpPr txBox="1"/>
          <p:nvPr/>
        </p:nvSpPr>
        <p:spPr>
          <a:xfrm>
            <a:off x="2275715" y="6043773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Biết rằng: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974599C-BC7B-A141-99F4-05BBF9551C6A}"/>
              </a:ext>
            </a:extLst>
          </p:cNvPr>
          <p:cNvGrpSpPr/>
          <p:nvPr/>
        </p:nvGrpSpPr>
        <p:grpSpPr>
          <a:xfrm>
            <a:off x="5382574" y="6090561"/>
            <a:ext cx="5367706" cy="1262185"/>
            <a:chOff x="5803415" y="5710115"/>
            <a:chExt cx="5367706" cy="126218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2377110-C77B-B244-835E-34D15F95E8BB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20 x 5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C1F30FCA-E8FF-4F45-9B4F-54CD64CD89E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FC97E51-B502-B84B-873A-D197CB1471FC}"/>
              </a:ext>
            </a:extLst>
          </p:cNvPr>
          <p:cNvGrpSpPr/>
          <p:nvPr/>
        </p:nvGrpSpPr>
        <p:grpSpPr>
          <a:xfrm>
            <a:off x="5387825" y="7540467"/>
            <a:ext cx="5362456" cy="1262185"/>
            <a:chOff x="5803415" y="5710115"/>
            <a:chExt cx="5362456" cy="126218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84C5389-91A8-B840-AB2C-6ED8B4ECD35E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25 x 3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xmlns="" id="{1AB92FA2-F182-3F48-9F78-A2C0773C3D16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12DC67-FC31-E846-AECE-AC1273B371A0}"/>
              </a:ext>
            </a:extLst>
          </p:cNvPr>
          <p:cNvGrpSpPr/>
          <p:nvPr/>
        </p:nvGrpSpPr>
        <p:grpSpPr>
          <a:xfrm>
            <a:off x="11125200" y="6087039"/>
            <a:ext cx="5367706" cy="1262185"/>
            <a:chOff x="5803415" y="5710115"/>
            <a:chExt cx="5367706" cy="126218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5ED9E21-8595-3C49-865B-C37EB80EBA0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 x 50 x 2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xmlns="" id="{56E2DDA7-1482-804F-B852-6BAB046D01C0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62929B3-8FE9-1C42-BCB8-EB56BB7717D2}"/>
              </a:ext>
            </a:extLst>
          </p:cNvPr>
          <p:cNvGrpSpPr/>
          <p:nvPr/>
        </p:nvGrpSpPr>
        <p:grpSpPr>
          <a:xfrm>
            <a:off x="11119602" y="7579957"/>
            <a:ext cx="5367706" cy="1262185"/>
            <a:chOff x="5803415" y="5710115"/>
            <a:chExt cx="5367706" cy="126218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2786BB-7534-1346-8817-2A99332972F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 x 30 x 4</a:t>
              </a: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xmlns="" id="{EB81E2DF-C457-2645-84BE-7548BC76469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417D83-30FC-2D42-84DD-E0017272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115442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07" y="1221435"/>
            <a:ext cx="7996109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3906241" y="1882096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Giải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ô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chữ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đây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89404"/>
              </p:ext>
            </p:extLst>
          </p:nvPr>
        </p:nvGraphicFramePr>
        <p:xfrm>
          <a:off x="2277574" y="3580045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xmlns="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0504542"/>
                  </a:ext>
                </a:extLst>
              </a:tr>
            </a:tbl>
          </a:graphicData>
        </a:graphic>
      </p:graphicFrame>
      <p:sp>
        <p:nvSpPr>
          <p:cNvPr id="36" name="Hexagon 35">
            <a:extLst>
              <a:ext uri="{FF2B5EF4-FFF2-40B4-BE49-F238E27FC236}">
                <a16:creationId xmlns:a16="http://schemas.microsoft.com/office/drawing/2014/main" xmlns="" id="{85AEDD03-2146-234B-987E-04B5A39CF3A3}"/>
              </a:ext>
            </a:extLst>
          </p:cNvPr>
          <p:cNvSpPr/>
          <p:nvPr/>
        </p:nvSpPr>
        <p:spPr>
          <a:xfrm>
            <a:off x="8649080" y="4724735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Ý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E3A2646F-595E-2845-80F6-1A4B0BCAC829}"/>
              </a:ext>
            </a:extLst>
          </p:cNvPr>
          <p:cNvSpPr/>
          <p:nvPr/>
        </p:nvSpPr>
        <p:spPr>
          <a:xfrm>
            <a:off x="11669455" y="471882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Ô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xmlns="" id="{850A63C4-698B-844B-AEBD-3F30A34267BB}"/>
              </a:ext>
            </a:extLst>
          </p:cNvPr>
          <p:cNvSpPr/>
          <p:nvPr/>
        </p:nvSpPr>
        <p:spPr>
          <a:xfrm>
            <a:off x="7101959" y="472495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U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xmlns="" id="{49431465-99F0-0147-92A7-7C53E27CD7D9}"/>
              </a:ext>
            </a:extLst>
          </p:cNvPr>
          <p:cNvSpPr/>
          <p:nvPr/>
        </p:nvSpPr>
        <p:spPr>
          <a:xfrm>
            <a:off x="3950572" y="4724736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Ê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D4372B8-5B28-A54F-93A4-C112A570355A}"/>
              </a:ext>
            </a:extLst>
          </p:cNvPr>
          <p:cNvGrpSpPr/>
          <p:nvPr/>
        </p:nvGrpSpPr>
        <p:grpSpPr>
          <a:xfrm>
            <a:off x="3880221" y="6357767"/>
            <a:ext cx="5367706" cy="1262185"/>
            <a:chOff x="5803415" y="5710115"/>
            <a:chExt cx="5367706" cy="126218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632D1D7-6A69-BE42-B57A-B03FED5F9A3E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200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531B7FCA-5F3D-DA4B-8B75-231D0B31219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BE24691-A492-444C-9701-B69D03FD8FF1}"/>
              </a:ext>
            </a:extLst>
          </p:cNvPr>
          <p:cNvGrpSpPr/>
          <p:nvPr/>
        </p:nvGrpSpPr>
        <p:grpSpPr>
          <a:xfrm>
            <a:off x="3885472" y="7807673"/>
            <a:ext cx="5362456" cy="1262185"/>
            <a:chOff x="5803415" y="5710115"/>
            <a:chExt cx="5362456" cy="1262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55596F48-EF7C-594F-944C-BB55DEB568BC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xmlns="" id="{84B2B17A-7A6F-0E4F-8804-99D943B294A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CEBD58E-3C52-674E-A25B-1081AF951CD0}"/>
              </a:ext>
            </a:extLst>
          </p:cNvPr>
          <p:cNvGrpSpPr/>
          <p:nvPr/>
        </p:nvGrpSpPr>
        <p:grpSpPr>
          <a:xfrm>
            <a:off x="9622847" y="6354245"/>
            <a:ext cx="5367706" cy="1262185"/>
            <a:chOff x="5803415" y="5710115"/>
            <a:chExt cx="5367706" cy="126218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80B6F4-427C-9543-8B0A-AF9F164A4B58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600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xmlns="" id="{FD3097EB-B993-0C48-99E6-6354E807741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E5D5786-1C63-2844-A5B3-0C3958D94F92}"/>
              </a:ext>
            </a:extLst>
          </p:cNvPr>
          <p:cNvGrpSpPr/>
          <p:nvPr/>
        </p:nvGrpSpPr>
        <p:grpSpPr>
          <a:xfrm>
            <a:off x="9617249" y="7847163"/>
            <a:ext cx="5367706" cy="1262185"/>
            <a:chOff x="5803415" y="5710115"/>
            <a:chExt cx="5367706" cy="126218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BFB6256-A8D8-3B41-B863-E82DCFE1E1F4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240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xmlns="" id="{F9C2A522-3710-384A-ACA7-62DBE0AF98D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73C607C-95B5-5745-9677-76C11A13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19" y="-3412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7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8982" y="-891982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8016E1B-A38E-6B4B-B812-109378619D53}"/>
              </a:ext>
            </a:extLst>
          </p:cNvPr>
          <p:cNvSpPr txBox="1"/>
          <p:nvPr/>
        </p:nvSpPr>
        <p:spPr>
          <a:xfrm>
            <a:off x="2114639" y="2949120"/>
            <a:ext cx="534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a) 104 x 7 = 7 x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40FEB12-5BA1-324E-9960-B0B0A2C889ED}"/>
              </a:ext>
            </a:extLst>
          </p:cNvPr>
          <p:cNvSpPr txBox="1"/>
          <p:nvPr/>
        </p:nvSpPr>
        <p:spPr>
          <a:xfrm>
            <a:off x="2114638" y="4434851"/>
            <a:ext cx="868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b) 9 x 30 = (         + 10) x 9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357642-D5A1-6B47-89E6-EEFD6285C609}"/>
              </a:ext>
            </a:extLst>
          </p:cNvPr>
          <p:cNvSpPr txBox="1"/>
          <p:nvPr/>
        </p:nvSpPr>
        <p:spPr>
          <a:xfrm>
            <a:off x="2118355" y="5921875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c) (6 x 15) x 21 = 6 x (         x 21)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7B33E4-772A-194C-8A65-EC3726345811}"/>
              </a:ext>
            </a:extLst>
          </p:cNvPr>
          <p:cNvSpPr txBox="1"/>
          <p:nvPr/>
        </p:nvSpPr>
        <p:spPr>
          <a:xfrm>
            <a:off x="2118355" y="7408899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d) 23 x 3 x 4 = 4 x         = 12 x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72EFC9-3C73-5347-AC69-4EAFD1ED0C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67885" y="91121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7552" y="251987"/>
            <a:ext cx="7449958" cy="203624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2" r:id="rId2" imgW="1143000" imgH="857160"/>
        </mc:Choice>
        <mc:Fallback>
          <p:control name="TextBox2" r:id="rId2" imgW="1143000" imgH="857160">
            <p:pic>
              <p:nvPicPr>
                <p:cNvPr id="17" name="TextBox2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24600" y="4358657"/>
                  <a:ext cx="1138238" cy="8610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1305000" imgH="1019160"/>
        </mc:Choice>
        <mc:Fallback>
          <p:control name="TextBox1" r:id="rId3" imgW="1305000" imgH="1019160">
            <p:pic>
              <p:nvPicPr>
                <p:cNvPr id="18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62838" y="2949575"/>
                  <a:ext cx="1303337" cy="1016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1066680" imgH="895320"/>
        </mc:Choice>
        <mc:Fallback>
          <p:control name="TextBox3" r:id="rId4" imgW="1066680" imgH="895320">
            <p:pic>
              <p:nvPicPr>
                <p:cNvPr id="19" name="TextBox3"/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48800" y="6043613"/>
                  <a:ext cx="1066800" cy="8937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1085760" imgH="847800"/>
        </mc:Choice>
        <mc:Fallback>
          <p:control name="TextBox4" r:id="rId5" imgW="1085760" imgH="847800">
            <p:pic>
              <p:nvPicPr>
                <p:cNvPr id="20" name="TextBox4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13713" y="7581900"/>
                  <a:ext cx="1089025" cy="8429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1009800" imgH="828720"/>
        </mc:Choice>
        <mc:Fallback>
          <p:control name="TextBox5" r:id="rId6" imgW="1009800" imgH="828720">
            <p:pic>
              <p:nvPicPr>
                <p:cNvPr id="21" name="TextBox5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714163" y="7597775"/>
                  <a:ext cx="1011237" cy="8270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21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8016E1B-A38E-6B4B-B812-109378619D53}"/>
              </a:ext>
            </a:extLst>
          </p:cNvPr>
          <p:cNvSpPr txBox="1"/>
          <p:nvPr/>
        </p:nvSpPr>
        <p:spPr>
          <a:xfrm>
            <a:off x="2114639" y="2949120"/>
            <a:ext cx="534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a) 104 x 7 = 7 x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06459EE-D1C7-2D4D-925F-45432817FFED}"/>
              </a:ext>
            </a:extLst>
          </p:cNvPr>
          <p:cNvSpPr/>
          <p:nvPr/>
        </p:nvSpPr>
        <p:spPr>
          <a:xfrm>
            <a:off x="7303963" y="3106749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104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40FEB12-5BA1-324E-9960-B0B0A2C889ED}"/>
              </a:ext>
            </a:extLst>
          </p:cNvPr>
          <p:cNvSpPr txBox="1"/>
          <p:nvPr/>
        </p:nvSpPr>
        <p:spPr>
          <a:xfrm>
            <a:off x="2114638" y="4434851"/>
            <a:ext cx="868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b) 9 x 30 = (         + 10) x 9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B234591-810F-1447-B942-045105EF0012}"/>
              </a:ext>
            </a:extLst>
          </p:cNvPr>
          <p:cNvSpPr/>
          <p:nvPr/>
        </p:nvSpPr>
        <p:spPr>
          <a:xfrm>
            <a:off x="6125899" y="464443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357642-D5A1-6B47-89E6-EEFD6285C609}"/>
              </a:ext>
            </a:extLst>
          </p:cNvPr>
          <p:cNvSpPr txBox="1"/>
          <p:nvPr/>
        </p:nvSpPr>
        <p:spPr>
          <a:xfrm>
            <a:off x="2118355" y="5921875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c) (6 x 15) x 21 = 6 x (         x 21)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64D5AAC-9DB0-FF44-A760-457E66890527}"/>
              </a:ext>
            </a:extLst>
          </p:cNvPr>
          <p:cNvSpPr/>
          <p:nvPr/>
        </p:nvSpPr>
        <p:spPr>
          <a:xfrm>
            <a:off x="9376317" y="611346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7B33E4-772A-194C-8A65-EC3726345811}"/>
              </a:ext>
            </a:extLst>
          </p:cNvPr>
          <p:cNvSpPr txBox="1"/>
          <p:nvPr/>
        </p:nvSpPr>
        <p:spPr>
          <a:xfrm>
            <a:off x="2114638" y="7390740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d) 23 x 3 x 4 = 4 x         = 12 x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B1BBB5B-DABB-C241-B199-F8F41AB09505}"/>
              </a:ext>
            </a:extLst>
          </p:cNvPr>
          <p:cNvSpPr/>
          <p:nvPr/>
        </p:nvSpPr>
        <p:spPr>
          <a:xfrm>
            <a:off x="7963931" y="757660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69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2A8B858-D515-D748-8A46-71D0CC467A7F}"/>
              </a:ext>
            </a:extLst>
          </p:cNvPr>
          <p:cNvSpPr/>
          <p:nvPr/>
        </p:nvSpPr>
        <p:spPr>
          <a:xfrm>
            <a:off x="11734800" y="754572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7359F2-BD0E-D64A-A0B4-B3AFE857D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807" y="-110874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923" y="-135507"/>
            <a:ext cx="8913940" cy="24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2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D63660-E36A-034C-8533-2A56BC2B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84" y="1512136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2085E2-7CDC-7B49-8CFA-AF4A8CF0608D}"/>
              </a:ext>
            </a:extLst>
          </p:cNvPr>
          <p:cNvSpPr txBox="1"/>
          <p:nvPr/>
        </p:nvSpPr>
        <p:spPr>
          <a:xfrm>
            <a:off x="3224113" y="2784665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237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9F074E-8528-9A49-8665-3F6D0E4FDD87}"/>
              </a:ext>
            </a:extLst>
          </p:cNvPr>
          <p:cNvSpPr txBox="1"/>
          <p:nvPr/>
        </p:nvSpPr>
        <p:spPr>
          <a:xfrm>
            <a:off x="3270686" y="4087798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25 x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B097E0-C19F-CA45-BCA5-DBD0591E2A49}"/>
              </a:ext>
            </a:extLst>
          </p:cNvPr>
          <p:cNvSpPr txBox="1"/>
          <p:nvPr/>
        </p:nvSpPr>
        <p:spPr>
          <a:xfrm>
            <a:off x="328592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(2 x 5) x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18C686-50C6-B443-94A0-6845380A9F2E}"/>
              </a:ext>
            </a:extLst>
          </p:cNvPr>
          <p:cNvSpPr txBox="1"/>
          <p:nvPr/>
        </p:nvSpPr>
        <p:spPr>
          <a:xfrm>
            <a:off x="330116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20 x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AB411D-5494-7943-8A01-2B21F40BF261}"/>
              </a:ext>
            </a:extLst>
          </p:cNvPr>
          <p:cNvSpPr txBox="1"/>
          <p:nvPr/>
        </p:nvSpPr>
        <p:spPr>
          <a:xfrm>
            <a:off x="3316406" y="799719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F655D7-640E-AC43-96AF-9FB07B9F9224}"/>
              </a:ext>
            </a:extLst>
          </p:cNvPr>
          <p:cNvSpPr txBox="1"/>
          <p:nvPr/>
        </p:nvSpPr>
        <p:spPr>
          <a:xfrm>
            <a:off x="13271658" y="2784664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0D5B96-13F2-484E-9142-D595C00F6056}"/>
              </a:ext>
            </a:extLst>
          </p:cNvPr>
          <p:cNvSpPr txBox="1"/>
          <p:nvPr/>
        </p:nvSpPr>
        <p:spPr>
          <a:xfrm>
            <a:off x="8319336" y="4035989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(5 x 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C2E0D2-B68E-2A4E-87BA-16A2D6E009D1}"/>
              </a:ext>
            </a:extLst>
          </p:cNvPr>
          <p:cNvSpPr txBox="1"/>
          <p:nvPr/>
        </p:nvSpPr>
        <p:spPr>
          <a:xfrm>
            <a:off x="831933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A80769-BC48-074D-87FD-E2FFA43A538B}"/>
              </a:ext>
            </a:extLst>
          </p:cNvPr>
          <p:cNvSpPr txBox="1"/>
          <p:nvPr/>
        </p:nvSpPr>
        <p:spPr>
          <a:xfrm>
            <a:off x="13271658" y="4035988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BAE6C3A-BF9A-3D4D-BB7F-F7D8DD37F2FF}"/>
              </a:ext>
            </a:extLst>
          </p:cNvPr>
          <p:cNvSpPr txBox="1"/>
          <p:nvPr/>
        </p:nvSpPr>
        <p:spPr>
          <a:xfrm>
            <a:off x="831933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854B2D-E6C8-D44D-805B-589FF9424D5C}"/>
              </a:ext>
            </a:extLst>
          </p:cNvPr>
          <p:cNvSpPr txBox="1"/>
          <p:nvPr/>
        </p:nvSpPr>
        <p:spPr>
          <a:xfrm>
            <a:off x="13271658" y="5420016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(5 x 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B50E72-635B-CA41-906E-3C184FC7A6BC}"/>
              </a:ext>
            </a:extLst>
          </p:cNvPr>
          <p:cNvSpPr txBox="1"/>
          <p:nvPr/>
        </p:nvSpPr>
        <p:spPr>
          <a:xfrm>
            <a:off x="8319336" y="279958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5 x 9 x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6559AF-1A5D-214A-9ED5-655BDD9C6D33}"/>
              </a:ext>
            </a:extLst>
          </p:cNvPr>
          <p:cNvSpPr txBox="1"/>
          <p:nvPr/>
        </p:nvSpPr>
        <p:spPr>
          <a:xfrm>
            <a:off x="13271657" y="6777391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381FF7-E604-754C-83C8-99FA86362ED3}"/>
              </a:ext>
            </a:extLst>
          </p:cNvPr>
          <p:cNvSpPr txBox="1"/>
          <p:nvPr/>
        </p:nvSpPr>
        <p:spPr>
          <a:xfrm>
            <a:off x="8319336" y="799672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A45819-4D85-1044-8ADA-4DB18577CAA3}"/>
              </a:ext>
            </a:extLst>
          </p:cNvPr>
          <p:cNvSpPr txBox="1"/>
          <p:nvPr/>
        </p:nvSpPr>
        <p:spPr>
          <a:xfrm>
            <a:off x="13279277" y="7996586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(4 x 5)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1C93D67-1256-AF4B-9788-B7BC4BDACBEF}"/>
              </a:ext>
            </a:extLst>
          </p:cNvPr>
          <p:cNvCxnSpPr>
            <a:stCxn id="9" idx="3"/>
          </p:cNvCxnSpPr>
          <p:nvPr/>
        </p:nvCxnSpPr>
        <p:spPr>
          <a:xfrm>
            <a:off x="6576913" y="3200164"/>
            <a:ext cx="1742423" cy="26291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F02B12C2-5E37-3645-A1F6-B5FAF8D3E2C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11672136" y="5806430"/>
            <a:ext cx="1599522" cy="290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B54B43C-F27D-344F-AB99-193C8ECDCE3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623486" y="4503297"/>
            <a:ext cx="1757663" cy="27405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C5202E0-9672-5643-BB6F-9648DB6B80D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11672136" y="4451487"/>
            <a:ext cx="1599522" cy="26580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6D364BAF-B214-DA44-BF08-05C427F9E983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6638726" y="4451488"/>
            <a:ext cx="1680610" cy="13549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A694C6DE-1B46-3F4C-B908-37DB79B50857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 flipV="1">
            <a:off x="11672136" y="3200163"/>
            <a:ext cx="1599522" cy="1251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1D8F881B-59F8-6A4A-BF96-8448CC7C2EA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53966" y="7109563"/>
            <a:ext cx="1773756" cy="1345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6DF88940-E29C-5D43-9D3D-9938080C00FE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11672136" y="8412085"/>
            <a:ext cx="1607141" cy="1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923A8EB-64D8-624C-8C9C-9408A9F8532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669206" y="3200162"/>
            <a:ext cx="1621695" cy="52125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75306213-E9E7-B94C-B7B3-0A4A930204DC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1672136" y="3215080"/>
            <a:ext cx="1599521" cy="3977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9" y="1078703"/>
            <a:ext cx="3300771" cy="23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7633" y="4934801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67371" y="5143500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BFBF76-B921-544D-8A0C-F540F588E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084" y="1281607"/>
            <a:ext cx="14312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600" y="4967100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5" y="5015508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F3AF1A-8754-454F-8212-1CB5DF51E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377" y="966629"/>
            <a:ext cx="11823700" cy="55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20625863-BD79-2A48-9025-EF3D5BF3AE2F}"/>
              </a:ext>
            </a:extLst>
          </p:cNvPr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B492E1-B134-9D45-9160-BF3B65917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333500"/>
            <a:ext cx="8242300" cy="591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329796" y="4257424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hoán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BBD942B6-7C80-B74B-B09F-8BA7BEAA2F22}"/>
              </a:ext>
            </a:extLst>
          </p:cNvPr>
          <p:cNvSpPr/>
          <p:nvPr/>
        </p:nvSpPr>
        <p:spPr>
          <a:xfrm>
            <a:off x="-5603" y="2083116"/>
            <a:ext cx="6984873" cy="8229600"/>
          </a:xfrm>
          <a:custGeom>
            <a:avLst/>
            <a:gdLst/>
            <a:ahLst/>
            <a:cxnLst/>
            <a:rect l="l" t="t" r="r" b="b"/>
            <a:pathLst>
              <a:path w="6984873" h="8229600">
                <a:moveTo>
                  <a:pt x="0" y="0"/>
                </a:moveTo>
                <a:lnTo>
                  <a:pt x="6984873" y="0"/>
                </a:lnTo>
                <a:lnTo>
                  <a:pt x="69848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xmlns="" id="{1F510297-438A-8F40-A18E-C1EAAC2F21B5}"/>
              </a:ext>
            </a:extLst>
          </p:cNvPr>
          <p:cNvSpPr/>
          <p:nvPr/>
        </p:nvSpPr>
        <p:spPr>
          <a:xfrm>
            <a:off x="14442316" y="2184666"/>
            <a:ext cx="3247263" cy="8229600"/>
          </a:xfrm>
          <a:custGeom>
            <a:avLst/>
            <a:gdLst/>
            <a:ahLst/>
            <a:cxnLst/>
            <a:rect l="l" t="t" r="r" b="b"/>
            <a:pathLst>
              <a:path w="3247263" h="8229600">
                <a:moveTo>
                  <a:pt x="0" y="0"/>
                </a:moveTo>
                <a:lnTo>
                  <a:pt x="3247264" y="0"/>
                </a:lnTo>
                <a:lnTo>
                  <a:pt x="3247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F8A90E8C-6FBF-994D-9FE9-683251C86C02}"/>
              </a:ext>
            </a:extLst>
          </p:cNvPr>
          <p:cNvSpPr txBox="1"/>
          <p:nvPr/>
        </p:nvSpPr>
        <p:spPr>
          <a:xfrm>
            <a:off x="5329796" y="6138491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31866" y="4052634"/>
            <a:ext cx="8233005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chỗ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thừa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không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thay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B8A43E-994B-AA4F-84F2-98B7E4FEEEA1}"/>
              </a:ext>
            </a:extLst>
          </p:cNvPr>
          <p:cNvSpPr txBox="1"/>
          <p:nvPr/>
        </p:nvSpPr>
        <p:spPr>
          <a:xfrm>
            <a:off x="6281761" y="6074569"/>
            <a:ext cx="572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a x b = b x a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06332"/>
            <a:ext cx="14994387" cy="17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24200" y="4026320"/>
            <a:ext cx="132588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ta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B8A43E-994B-AA4F-84F2-98B7E4FEEEA1}"/>
              </a:ext>
            </a:extLst>
          </p:cNvPr>
          <p:cNvSpPr txBox="1"/>
          <p:nvPr/>
        </p:nvSpPr>
        <p:spPr>
          <a:xfrm>
            <a:off x="5137342" y="6036791"/>
            <a:ext cx="801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(a x b) x c = a x (b x c)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3319F2-547C-684E-93B5-70BE54C4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58" y="2171700"/>
            <a:ext cx="12559479" cy="19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B2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BC1D82-333E-874B-A397-625FEF4C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57300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6130381" y="2658341"/>
            <a:ext cx="11472938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tính 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 sz="2400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xmlns="" id="{897848E7-4441-9840-9BC6-375143DF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94604"/>
              </p:ext>
            </p:extLst>
          </p:nvPr>
        </p:nvGraphicFramePr>
        <p:xfrm>
          <a:off x="2049608" y="2845193"/>
          <a:ext cx="12656993" cy="388211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423107">
                  <a:extLst>
                    <a:ext uri="{9D8B030D-6E8A-4147-A177-3AD203B41FA5}">
                      <a16:colId xmlns:a16="http://schemas.microsoft.com/office/drawing/2014/main" xmlns="" val="4066088614"/>
                    </a:ext>
                  </a:extLst>
                </a:gridCol>
                <a:gridCol w="1572297">
                  <a:extLst>
                    <a:ext uri="{9D8B030D-6E8A-4147-A177-3AD203B41FA5}">
                      <a16:colId xmlns:a16="http://schemas.microsoft.com/office/drawing/2014/main" xmlns="" val="3432704134"/>
                    </a:ext>
                  </a:extLst>
                </a:gridCol>
                <a:gridCol w="1415068">
                  <a:extLst>
                    <a:ext uri="{9D8B030D-6E8A-4147-A177-3AD203B41FA5}">
                      <a16:colId xmlns:a16="http://schemas.microsoft.com/office/drawing/2014/main" xmlns="" val="3081816452"/>
                    </a:ext>
                  </a:extLst>
                </a:gridCol>
                <a:gridCol w="1845720">
                  <a:extLst>
                    <a:ext uri="{9D8B030D-6E8A-4147-A177-3AD203B41FA5}">
                      <a16:colId xmlns:a16="http://schemas.microsoft.com/office/drawing/2014/main" xmlns="" val="8572410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9365009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1637736046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xmlns="" val="3727160607"/>
                    </a:ext>
                  </a:extLst>
                </a:gridCol>
              </a:tblGrid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b)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(b x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256868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42820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6462578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410828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C11FD3-1B85-D543-B545-DF57289F0F96}"/>
              </a:ext>
            </a:extLst>
          </p:cNvPr>
          <p:cNvSpPr/>
          <p:nvPr/>
        </p:nvSpPr>
        <p:spPr>
          <a:xfrm>
            <a:off x="6854977" y="3934334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6172E8-3AA4-8E47-BF73-C51992A146FE}"/>
              </a:ext>
            </a:extLst>
          </p:cNvPr>
          <p:cNvSpPr/>
          <p:nvPr/>
        </p:nvSpPr>
        <p:spPr>
          <a:xfrm>
            <a:off x="6786005" y="490509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E8A5ABE-ABE0-1D42-932B-000603BC1553}"/>
              </a:ext>
            </a:extLst>
          </p:cNvPr>
          <p:cNvSpPr/>
          <p:nvPr/>
        </p:nvSpPr>
        <p:spPr>
          <a:xfrm>
            <a:off x="6870543" y="5851555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E639016-65DE-974A-8DB3-06FA24BDF009}"/>
              </a:ext>
            </a:extLst>
          </p:cNvPr>
          <p:cNvSpPr/>
          <p:nvPr/>
        </p:nvSpPr>
        <p:spPr>
          <a:xfrm>
            <a:off x="8580221" y="3951789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E224F46-2DF0-864B-BBAE-47D1BE2779AC}"/>
              </a:ext>
            </a:extLst>
          </p:cNvPr>
          <p:cNvSpPr/>
          <p:nvPr/>
        </p:nvSpPr>
        <p:spPr>
          <a:xfrm>
            <a:off x="8591621" y="4917603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D541B0-E180-2946-830D-75C1E43036CC}"/>
              </a:ext>
            </a:extLst>
          </p:cNvPr>
          <p:cNvSpPr/>
          <p:nvPr/>
        </p:nvSpPr>
        <p:spPr>
          <a:xfrm>
            <a:off x="8591621" y="5882578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A106B3-11C5-6242-9FB2-114F78A6B6AF}"/>
              </a:ext>
            </a:extLst>
          </p:cNvPr>
          <p:cNvSpPr/>
          <p:nvPr/>
        </p:nvSpPr>
        <p:spPr>
          <a:xfrm>
            <a:off x="10563758" y="395349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291372-D194-3C48-B95F-A106F7D6DA9E}"/>
              </a:ext>
            </a:extLst>
          </p:cNvPr>
          <p:cNvSpPr/>
          <p:nvPr/>
        </p:nvSpPr>
        <p:spPr>
          <a:xfrm>
            <a:off x="12766536" y="396032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F72B192-9B4B-EF45-8464-800835ECA811}"/>
              </a:ext>
            </a:extLst>
          </p:cNvPr>
          <p:cNvSpPr/>
          <p:nvPr/>
        </p:nvSpPr>
        <p:spPr>
          <a:xfrm>
            <a:off x="10586618" y="4900762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0003BB2-399F-8949-A5D5-AB4FFF03A8FF}"/>
              </a:ext>
            </a:extLst>
          </p:cNvPr>
          <p:cNvSpPr/>
          <p:nvPr/>
        </p:nvSpPr>
        <p:spPr>
          <a:xfrm>
            <a:off x="12750601" y="494220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F634BE-7D11-1A4B-9146-F9006E5B6DB1}"/>
              </a:ext>
            </a:extLst>
          </p:cNvPr>
          <p:cNvSpPr/>
          <p:nvPr/>
        </p:nvSpPr>
        <p:spPr>
          <a:xfrm>
            <a:off x="10540898" y="584022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BA10B8E-9C32-724C-A80F-3DDC3BF52AE9}"/>
              </a:ext>
            </a:extLst>
          </p:cNvPr>
          <p:cNvSpPr/>
          <p:nvPr/>
        </p:nvSpPr>
        <p:spPr>
          <a:xfrm>
            <a:off x="12797277" y="587302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51CF89A3-418D-104D-896C-6A7598512172}"/>
              </a:ext>
            </a:extLst>
          </p:cNvPr>
          <p:cNvSpPr/>
          <p:nvPr/>
        </p:nvSpPr>
        <p:spPr>
          <a:xfrm rot="16200000">
            <a:off x="8055858" y="5287707"/>
            <a:ext cx="420829" cy="3426142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9A0E4693-CA89-0746-8191-D56742451A96}"/>
              </a:ext>
            </a:extLst>
          </p:cNvPr>
          <p:cNvSpPr/>
          <p:nvPr/>
        </p:nvSpPr>
        <p:spPr>
          <a:xfrm rot="16200000">
            <a:off x="12133506" y="4825860"/>
            <a:ext cx="428546" cy="4412846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289823-5A22-544A-AD65-7B754D10A10D}"/>
              </a:ext>
            </a:extLst>
          </p:cNvPr>
          <p:cNvSpPr txBox="1"/>
          <p:nvPr/>
        </p:nvSpPr>
        <p:spPr>
          <a:xfrm>
            <a:off x="6291747" y="724683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giao </a:t>
            </a:r>
            <a:r>
              <a:rPr lang="x-none" sz="3600" dirty="0" smtClean="0">
                <a:latin typeface="Cambria" panose="02040503050406030204" pitchFamily="18" charset="0"/>
              </a:rPr>
              <a:t>h</a:t>
            </a:r>
            <a:r>
              <a:rPr lang="en-US" sz="3600" dirty="0" smtClean="0">
                <a:latin typeface="Cambria" panose="02040503050406030204" pitchFamily="18" charset="0"/>
              </a:rPr>
              <a:t>o</a:t>
            </a:r>
            <a:r>
              <a:rPr lang="x-none" sz="3600" dirty="0" smtClean="0">
                <a:latin typeface="Cambria" panose="02040503050406030204" pitchFamily="18" charset="0"/>
              </a:rPr>
              <a:t>án </a:t>
            </a:r>
            <a:endParaRPr lang="x-none" sz="3600" dirty="0">
              <a:latin typeface="Cambria" panose="02040503050406030204" pitchFamily="18" charset="0"/>
            </a:endParaRP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2B9539E-9F89-E745-9616-B4FDF6DB46F1}"/>
              </a:ext>
            </a:extLst>
          </p:cNvPr>
          <p:cNvSpPr txBox="1"/>
          <p:nvPr/>
        </p:nvSpPr>
        <p:spPr>
          <a:xfrm>
            <a:off x="10156595" y="730282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kết hợp</a:t>
            </a: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27B27D-A0D2-AE4C-89F3-A0850DA4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6" y="52645"/>
            <a:ext cx="7124700" cy="2273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526" y="141012"/>
            <a:ext cx="8913940" cy="2436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623</Words>
  <Application>Microsoft Office PowerPoint</Application>
  <PresentationFormat>Custom</PresentationFormat>
  <Paragraphs>148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tự nhiên</dc:title>
  <cp:lastModifiedBy>HuyenPC</cp:lastModifiedBy>
  <cp:revision>20</cp:revision>
  <dcterms:created xsi:type="dcterms:W3CDTF">2006-08-16T00:00:00Z</dcterms:created>
  <dcterms:modified xsi:type="dcterms:W3CDTF">2024-01-25T00:02:52Z</dcterms:modified>
  <dc:identifier>DAFsuYsQVp4</dc:identifier>
</cp:coreProperties>
</file>